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typ Display Bold" panose="00000800000000000000" pitchFamily="2" charset="0"/>
      <p:regular r:id="rId19"/>
    </p:embeddedFont>
    <p:embeddedFont>
      <p:font typeface="Atyp Display Medium" panose="00000600000000000000" pitchFamily="2" charset="0"/>
      <p:regular r:id="rId20"/>
    </p:embeddedFont>
    <p:embeddedFont>
      <p:font typeface="Poppins" panose="00000500000000000000" pitchFamily="2" charset="0"/>
      <p:regular r:id="rId21"/>
      <p:bold r:id="rId22"/>
    </p:embeddedFont>
    <p:embeddedFont>
      <p:font typeface="Poppins Bold" panose="00000800000000000000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2304" y="17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81000" y="-1303065"/>
            <a:ext cx="22479000" cy="9464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843"/>
              </a:lnSpc>
            </a:pPr>
            <a:r>
              <a:rPr lang="en-US" sz="67130" dirty="0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Held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94185" y="7200900"/>
            <a:ext cx="13647879" cy="119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6065">
                <a:solidFill>
                  <a:srgbClr val="2D2C86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Altijd een Held in de Buurt!</a:t>
            </a:r>
          </a:p>
        </p:txBody>
      </p:sp>
      <p:sp>
        <p:nvSpPr>
          <p:cNvPr id="4" name="Freeform 4"/>
          <p:cNvSpPr/>
          <p:nvPr/>
        </p:nvSpPr>
        <p:spPr>
          <a:xfrm>
            <a:off x="11983545" y="2723753"/>
            <a:ext cx="6117038" cy="7506097"/>
          </a:xfrm>
          <a:custGeom>
            <a:avLst/>
            <a:gdLst/>
            <a:ahLst/>
            <a:cxnLst/>
            <a:rect l="l" t="t" r="r" b="b"/>
            <a:pathLst>
              <a:path w="6117038" h="7506097">
                <a:moveTo>
                  <a:pt x="0" y="0"/>
                </a:moveTo>
                <a:lnTo>
                  <a:pt x="6117038" y="0"/>
                </a:lnTo>
                <a:lnTo>
                  <a:pt x="6117038" y="7506097"/>
                </a:lnTo>
                <a:lnTo>
                  <a:pt x="0" y="7506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449734"/>
            <a:ext cx="15252276" cy="202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Helden in de buurt krijgen een melding met locatie en situatie.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Zij kunnen aangeven of ze gaan helpen.</a:t>
            </a:r>
          </a:p>
        </p:txBody>
      </p:sp>
      <p:sp>
        <p:nvSpPr>
          <p:cNvPr id="6" name="Freeform 6"/>
          <p:cNvSpPr/>
          <p:nvPr/>
        </p:nvSpPr>
        <p:spPr>
          <a:xfrm>
            <a:off x="14943939" y="2011100"/>
            <a:ext cx="2819679" cy="6342969"/>
          </a:xfrm>
          <a:custGeom>
            <a:avLst/>
            <a:gdLst/>
            <a:ahLst/>
            <a:cxnLst/>
            <a:rect l="l" t="t" r="r" b="b"/>
            <a:pathLst>
              <a:path w="2819679" h="6342969">
                <a:moveTo>
                  <a:pt x="0" y="0"/>
                </a:moveTo>
                <a:lnTo>
                  <a:pt x="2819679" y="0"/>
                </a:lnTo>
                <a:lnTo>
                  <a:pt x="2819679" y="6342969"/>
                </a:lnTo>
                <a:lnTo>
                  <a:pt x="0" y="6342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9" b="-22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449734"/>
            <a:ext cx="15252276" cy="3396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Helden in de buurt krijgen een melding met locatie en situatie.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Zij kunnen aangeven of ze gaan helpen.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Minimaal twee Helden gaan samen op pad om hulp te bieden.</a:t>
            </a:r>
          </a:p>
          <a:p>
            <a:pPr marL="1266490" lvl="2" indent="-422163" algn="l">
              <a:lnSpc>
                <a:spcPts val="5426"/>
              </a:lnSpc>
              <a:buFont typeface="Arial"/>
              <a:buChar char="⚬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via de app met elkaar praten</a:t>
            </a:r>
          </a:p>
        </p:txBody>
      </p:sp>
      <p:sp>
        <p:nvSpPr>
          <p:cNvPr id="6" name="Freeform 6"/>
          <p:cNvSpPr/>
          <p:nvPr/>
        </p:nvSpPr>
        <p:spPr>
          <a:xfrm>
            <a:off x="14916485" y="2011100"/>
            <a:ext cx="2852685" cy="6356958"/>
          </a:xfrm>
          <a:custGeom>
            <a:avLst/>
            <a:gdLst/>
            <a:ahLst/>
            <a:cxnLst/>
            <a:rect l="l" t="t" r="r" b="b"/>
            <a:pathLst>
              <a:path w="2852685" h="6356958">
                <a:moveTo>
                  <a:pt x="0" y="0"/>
                </a:moveTo>
                <a:lnTo>
                  <a:pt x="2852685" y="0"/>
                </a:lnTo>
                <a:lnTo>
                  <a:pt x="2852685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449734"/>
            <a:ext cx="15252276" cy="613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Helden in de buurt krijgen een melding met locatie en situatie.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Zij kunnen aangeven of ze gaan helpen.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Minimaal twee Helden gaan samen op pad om hulp te bieden.</a:t>
            </a:r>
          </a:p>
          <a:p>
            <a:pPr marL="1266490" lvl="2" indent="-422163" algn="l">
              <a:lnSpc>
                <a:spcPts val="5426"/>
              </a:lnSpc>
              <a:buFont typeface="Arial"/>
              <a:buChar char="⚬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via de app met elkaar praten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Indien nodig wordt de meldkamer ingeschakeld voor extra ondersteuning.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En als er geen of onvoldoende Helden reageren, wordt altijd professionele hulp ingeschakeld.</a:t>
            </a:r>
          </a:p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Zo is er altijd hulp – en dat voelt veilig.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4. Wat zijn de voordelen?</a:t>
            </a:r>
          </a:p>
        </p:txBody>
      </p:sp>
      <p:sp>
        <p:nvSpPr>
          <p:cNvPr id="6" name="Freeform 6"/>
          <p:cNvSpPr/>
          <p:nvPr/>
        </p:nvSpPr>
        <p:spPr>
          <a:xfrm>
            <a:off x="13210677" y="1428061"/>
            <a:ext cx="5077323" cy="3903192"/>
          </a:xfrm>
          <a:custGeom>
            <a:avLst/>
            <a:gdLst/>
            <a:ahLst/>
            <a:cxnLst/>
            <a:rect l="l" t="t" r="r" b="b"/>
            <a:pathLst>
              <a:path w="5077323" h="3903192">
                <a:moveTo>
                  <a:pt x="0" y="0"/>
                </a:moveTo>
                <a:lnTo>
                  <a:pt x="5077323" y="0"/>
                </a:lnTo>
                <a:lnTo>
                  <a:pt x="5077323" y="3903192"/>
                </a:lnTo>
                <a:lnTo>
                  <a:pt x="0" y="390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9698849" y="2774454"/>
            <a:ext cx="7649049" cy="7649049"/>
          </a:xfrm>
          <a:custGeom>
            <a:avLst/>
            <a:gdLst/>
            <a:ahLst/>
            <a:cxnLst/>
            <a:rect l="l" t="t" r="r" b="b"/>
            <a:pathLst>
              <a:path w="7649049" h="7649049">
                <a:moveTo>
                  <a:pt x="0" y="0"/>
                </a:moveTo>
                <a:lnTo>
                  <a:pt x="7649050" y="0"/>
                </a:lnTo>
                <a:lnTo>
                  <a:pt x="7649050" y="7649050"/>
                </a:lnTo>
                <a:lnTo>
                  <a:pt x="0" y="7649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26064" y="2268759"/>
            <a:ext cx="15252276" cy="544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De knop en app zijn eenvoudig en gebruiksvriendelijk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Geen vaste abonnementskosten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Directe hulp uit je eigen omgeving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Meer verbinding, minder eenzaamheid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bijdragen op zijn of haar manier</a:t>
            </a:r>
          </a:p>
          <a:p>
            <a:pPr algn="l">
              <a:lnSpc>
                <a:spcPts val="7332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5. Waarom is het gratis?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2459259"/>
            <a:ext cx="15252276" cy="672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 geloven dat veiligheid een gedeelde verantwoordelijkheid is.</a:t>
            </a: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Daarom is ons systeem kosteloos, mits we samenwerken. Dat werkt zo:</a:t>
            </a:r>
          </a:p>
          <a:p>
            <a:pPr marL="633245" lvl="1" indent="-316622" algn="l">
              <a:lnSpc>
                <a:spcPts val="5367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Er zijn voldoende Helden die elkaar willen helpen en zich aanmelden</a:t>
            </a:r>
          </a:p>
          <a:p>
            <a:pPr marL="633245" lvl="1" indent="-316622" algn="l">
              <a:lnSpc>
                <a:spcPts val="5367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Mensen moedigen elkaar aan om zich aan te sluiten, zodat er geen PR-kosten nodig zijn</a:t>
            </a:r>
          </a:p>
          <a:p>
            <a:pPr marL="633245" lvl="1" indent="-316622" algn="l">
              <a:lnSpc>
                <a:spcPts val="5367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Mensen helpen elkaar met installatie van app of knop, zodat er geen servicekosten nodig zijn</a:t>
            </a:r>
          </a:p>
          <a:p>
            <a:pPr algn="l">
              <a:lnSpc>
                <a:spcPts val="5367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Kortom: jullie inzet maakt het mogelijk dat wij dit gratis kunnen blijven aanbieden.</a:t>
            </a:r>
          </a:p>
          <a:p>
            <a:pPr algn="l">
              <a:lnSpc>
                <a:spcPts val="5367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6. Wat vragen we van jullie?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2459259"/>
            <a:ext cx="15252276" cy="650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 vragen drie eenvoudige dingen:</a:t>
            </a:r>
          </a:p>
          <a:p>
            <a:pPr algn="l">
              <a:lnSpc>
                <a:spcPts val="5367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3245" lvl="1" indent="-316622" algn="l">
              <a:lnSpc>
                <a:spcPts val="6599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Stimuleer je anderen om zich aan te melden als Held</a:t>
            </a:r>
          </a:p>
          <a:p>
            <a:pPr marL="633245" lvl="1" indent="-316622" algn="l">
              <a:lnSpc>
                <a:spcPts val="6599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Help elkaar bij het installeren van de app of alarmknop</a:t>
            </a:r>
          </a:p>
          <a:p>
            <a:pPr marL="633245" lvl="1" indent="-316622" algn="l">
              <a:lnSpc>
                <a:spcPts val="6599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Verspreid de flyer en de boodschap in jullie buurt</a:t>
            </a:r>
          </a:p>
          <a:p>
            <a:pPr algn="l">
              <a:lnSpc>
                <a:spcPts val="5367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een Held zijn.</a:t>
            </a: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En hoe meer Helden er zijn, hoe veiliger we ons allemaal voelen.</a:t>
            </a:r>
          </a:p>
          <a:p>
            <a:pPr algn="l">
              <a:lnSpc>
                <a:spcPts val="5367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7. Oproep tot actie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2268759"/>
            <a:ext cx="15252276" cy="452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Meld je aan via de app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Help iemand anders aanmelden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Verspreid de flyer in je buurt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Wees de Held die je zelf ook nodig zou hebben</a:t>
            </a:r>
          </a:p>
          <a:p>
            <a:pPr algn="l">
              <a:lnSpc>
                <a:spcPts val="7332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873787" y="2217411"/>
            <a:ext cx="4654384" cy="5019125"/>
          </a:xfrm>
          <a:custGeom>
            <a:avLst/>
            <a:gdLst/>
            <a:ahLst/>
            <a:cxnLst/>
            <a:rect l="l" t="t" r="r" b="b"/>
            <a:pathLst>
              <a:path w="4654384" h="5019125">
                <a:moveTo>
                  <a:pt x="0" y="0"/>
                </a:moveTo>
                <a:lnTo>
                  <a:pt x="4654384" y="0"/>
                </a:lnTo>
                <a:lnTo>
                  <a:pt x="4654384" y="5019124"/>
                </a:lnTo>
                <a:lnTo>
                  <a:pt x="0" y="5019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6" r="-1286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98559" y="6052202"/>
            <a:ext cx="5875436" cy="2806737"/>
          </a:xfrm>
          <a:custGeom>
            <a:avLst/>
            <a:gdLst/>
            <a:ahLst/>
            <a:cxnLst/>
            <a:rect l="l" t="t" r="r" b="b"/>
            <a:pathLst>
              <a:path w="5875436" h="2806737">
                <a:moveTo>
                  <a:pt x="0" y="0"/>
                </a:moveTo>
                <a:lnTo>
                  <a:pt x="5875436" y="0"/>
                </a:lnTo>
                <a:lnTo>
                  <a:pt x="5875436" y="2806737"/>
                </a:lnTo>
                <a:lnTo>
                  <a:pt x="0" y="2806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6603423" y="6597268"/>
            <a:ext cx="6351021" cy="2174534"/>
          </a:xfrm>
          <a:custGeom>
            <a:avLst/>
            <a:gdLst/>
            <a:ahLst/>
            <a:cxnLst/>
            <a:rect l="l" t="t" r="r" b="b"/>
            <a:pathLst>
              <a:path w="6351021" h="2174534">
                <a:moveTo>
                  <a:pt x="0" y="0"/>
                </a:moveTo>
                <a:lnTo>
                  <a:pt x="6351020" y="0"/>
                </a:lnTo>
                <a:lnTo>
                  <a:pt x="6351020" y="2174535"/>
                </a:lnTo>
                <a:lnTo>
                  <a:pt x="0" y="2174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81000" y="-1257300"/>
            <a:ext cx="22210394" cy="1258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843"/>
              </a:lnSpc>
            </a:pPr>
            <a:r>
              <a:rPr lang="en-US" sz="67130" dirty="0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Held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94185" y="7193063"/>
            <a:ext cx="13647879" cy="119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6065">
                <a:solidFill>
                  <a:srgbClr val="2D2C86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Altijd een Held in de Buurt!</a:t>
            </a:r>
          </a:p>
        </p:txBody>
      </p:sp>
      <p:sp>
        <p:nvSpPr>
          <p:cNvPr id="4" name="Freeform 4"/>
          <p:cNvSpPr/>
          <p:nvPr/>
        </p:nvSpPr>
        <p:spPr>
          <a:xfrm>
            <a:off x="11983545" y="2723753"/>
            <a:ext cx="6117038" cy="7506097"/>
          </a:xfrm>
          <a:custGeom>
            <a:avLst/>
            <a:gdLst/>
            <a:ahLst/>
            <a:cxnLst/>
            <a:rect l="l" t="t" r="r" b="b"/>
            <a:pathLst>
              <a:path w="6117038" h="7506097">
                <a:moveTo>
                  <a:pt x="0" y="0"/>
                </a:moveTo>
                <a:lnTo>
                  <a:pt x="6117038" y="0"/>
                </a:lnTo>
                <a:lnTo>
                  <a:pt x="6117038" y="7506097"/>
                </a:lnTo>
                <a:lnTo>
                  <a:pt x="0" y="7506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738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Inhoudsopgave – Presentatie “Altijd een Held in de Buurt!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3545" y="3485837"/>
            <a:ext cx="15252276" cy="408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Wat is “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Altijd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een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Held in de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Buurt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!”?</a:t>
            </a:r>
          </a:p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Hoe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werkt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het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systeem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Wat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zijn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voordelen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Waarom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is het gratis?</a:t>
            </a:r>
          </a:p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Wat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vragen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we van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jullie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Oproep</a:t>
            </a:r>
            <a:r>
              <a:rPr lang="en-US" sz="2933" dirty="0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 tot </a:t>
            </a:r>
            <a:r>
              <a:rPr lang="en-US" sz="2933" dirty="0" err="1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actie</a:t>
            </a:r>
            <a:endParaRPr lang="en-US" sz="2933" dirty="0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1. Introductie van X-Guard &amp; Missie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202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Welkom! Wij zijn X-Guard.</a:t>
            </a:r>
          </a:p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Wij ontwikkelen slimme beveiligingsoplossingen die ervoor zorgen dat elkaar helpen de standaard wordt.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1. Introductie van X-Guard &amp; Missie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197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Onze missie is eenvoudig en krachtig:</a:t>
            </a:r>
          </a:p>
          <a:p>
            <a:pPr algn="l">
              <a:lnSpc>
                <a:spcPts val="11530"/>
              </a:lnSpc>
            </a:pPr>
            <a:r>
              <a:rPr lang="en-US" sz="6232" b="1">
                <a:solidFill>
                  <a:srgbClr val="2D2C86"/>
                </a:solidFill>
                <a:latin typeface="Poppins Bold"/>
                <a:ea typeface="Poppins Bold"/>
                <a:cs typeface="Poppins Bold"/>
                <a:sym typeface="Poppins Bold"/>
              </a:rPr>
              <a:t>Iedereen, overal, beveiligd.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1. Introductie van X-Guard &amp; Missie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133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Met onze technologie streven we naar een samenleving waarin mensen zich veilig voelen, omdat er altijd iemand in de buurt is die kan helpen.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2. Wat is “Altijd een Held in de Buurt!”?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133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Altijd een Held in de Buurt! is een initiatief waarbij inwoners elkaar helpen in onveilige situaties via een slimme app en alarmknop.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2. Wat is “Altijd een Held in de Buurt!”?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133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Het is een manier om zelfredzaamheid te versterken en een lokale zorgcirkel te vormen van mensen die naar elkaar omkijken.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2. Wat is “Altijd een Held in de Buurt!”?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271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Waar je ook bent — thuis, op straat, in het park of op bezoek — er is altijd een Held in de Buurt.</a:t>
            </a:r>
          </a:p>
          <a:p>
            <a:pPr algn="l">
              <a:lnSpc>
                <a:spcPts val="5426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En misschien ben jij dat wel voor iemand anders.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449734"/>
            <a:ext cx="15252276" cy="65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</p:txBody>
      </p:sp>
      <p:sp>
        <p:nvSpPr>
          <p:cNvPr id="6" name="Freeform 6"/>
          <p:cNvSpPr/>
          <p:nvPr/>
        </p:nvSpPr>
        <p:spPr>
          <a:xfrm>
            <a:off x="14658179" y="1736721"/>
            <a:ext cx="3105440" cy="6900977"/>
          </a:xfrm>
          <a:custGeom>
            <a:avLst/>
            <a:gdLst/>
            <a:ahLst/>
            <a:cxnLst/>
            <a:rect l="l" t="t" r="r" b="b"/>
            <a:pathLst>
              <a:path w="3105440" h="6900977">
                <a:moveTo>
                  <a:pt x="0" y="0"/>
                </a:moveTo>
                <a:lnTo>
                  <a:pt x="3105439" y="0"/>
                </a:lnTo>
                <a:lnTo>
                  <a:pt x="3105439" y="6900976"/>
                </a:lnTo>
                <a:lnTo>
                  <a:pt x="0" y="6900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690</Words>
  <Application>Microsoft Office PowerPoint</Application>
  <PresentationFormat>Aangepast</PresentationFormat>
  <Paragraphs>76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Atyp Display Medium</vt:lpstr>
      <vt:lpstr>Poppins</vt:lpstr>
      <vt:lpstr>Arial</vt:lpstr>
      <vt:lpstr>Atyp Display Bold</vt:lpstr>
      <vt:lpstr>Calibri</vt:lpstr>
      <vt:lpstr>Poppins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(Presentatie) Wees een Held voor je Buurt</dc:title>
  <cp:lastModifiedBy>Rob Kuipers</cp:lastModifiedBy>
  <cp:revision>4</cp:revision>
  <dcterms:created xsi:type="dcterms:W3CDTF">2006-08-16T00:00:00Z</dcterms:created>
  <dcterms:modified xsi:type="dcterms:W3CDTF">2025-05-06T15:40:23Z</dcterms:modified>
  <dc:identifier>DAGdrixkGqw</dc:identifier>
</cp:coreProperties>
</file>